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Grid="0" snapToObjects="1">
      <p:cViewPr varScale="1">
        <p:scale>
          <a:sx n="105" d="100"/>
          <a:sy n="105" d="100"/>
        </p:scale>
        <p:origin x="154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ABA8F-EB02-40A5-B8EA-FE6555000825}" type="datetimeFigureOut">
              <a:rPr lang="en-GB" smtClean="0"/>
              <a:t>24/10/2023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7629A-FD23-4FF5-9588-734C1E015C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83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97629A-FD23-4FF5-9588-734C1E015CE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611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64D3-87E0-B743-9854-C2919A0AB4E2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43634-5B7A-7545-9F78-E35027C5B9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andle landscape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4"/>
          <a:stretch/>
        </p:blipFill>
        <p:spPr>
          <a:xfrm>
            <a:off x="150613" y="26964"/>
            <a:ext cx="9906000" cy="68310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3468" y="5574663"/>
            <a:ext cx="33258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Handwriting"/>
                <a:cs typeface="Lucida Handwriting"/>
              </a:rPr>
              <a:t>St Paul’s Church, Wokingham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35744" y="2021028"/>
            <a:ext cx="40972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Lucida Handwriting"/>
                <a:cs typeface="Lucida Handwriting"/>
              </a:rPr>
              <a:t>Eucharistic Service at 8pm </a:t>
            </a:r>
          </a:p>
          <a:p>
            <a:pPr algn="ctr"/>
            <a:r>
              <a:rPr lang="en-US" sz="2800" dirty="0">
                <a:latin typeface="Lucida Handwriting"/>
                <a:cs typeface="Lucida Handwriting"/>
              </a:rPr>
              <a:t>(&amp; livestreamed) </a:t>
            </a:r>
          </a:p>
          <a:p>
            <a:pPr algn="ctr"/>
            <a:r>
              <a:rPr lang="en-US" sz="2800" dirty="0">
                <a:latin typeface="Lucida Handwriting"/>
                <a:cs typeface="Lucida Handwriting"/>
              </a:rPr>
              <a:t> </a:t>
            </a:r>
            <a:endParaRPr lang="en-US" sz="2400" dirty="0">
              <a:latin typeface="Lucida Handwriting"/>
              <a:cs typeface="Lucida Handwriting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13016" y="2267142"/>
            <a:ext cx="37397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Handwriting"/>
                <a:cs typeface="Lucida Handwriting"/>
              </a:rPr>
              <a:t>Come along to our All Souls Service,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walk around the churchyard lit up with candles, light a candle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in memory of your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loved one , stay for refreshments in the Parish Rooms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35745" y="3743878"/>
            <a:ext cx="4239592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Lucida Handwriting"/>
                <a:cs typeface="Lucida Handwriting"/>
              </a:rPr>
              <a:t>The names of some of those we love who have died </a:t>
            </a: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will be read out. </a:t>
            </a:r>
          </a:p>
          <a:p>
            <a:pPr algn="ctr"/>
            <a:endParaRPr lang="en-US" sz="2000" dirty="0">
              <a:latin typeface="Lucida Handwriting"/>
              <a:cs typeface="Lucida Handwriting"/>
            </a:endParaRPr>
          </a:p>
          <a:p>
            <a:pPr algn="ctr"/>
            <a:r>
              <a:rPr lang="en-US" sz="2000" dirty="0">
                <a:latin typeface="Lucida Handwriting"/>
                <a:cs typeface="Lucida Handwriting"/>
              </a:rPr>
              <a:t>To include a name email: </a:t>
            </a:r>
            <a:r>
              <a:rPr lang="en-US" dirty="0" err="1">
                <a:latin typeface="Lucida Handwriting"/>
                <a:cs typeface="Lucida Handwriting"/>
              </a:rPr>
              <a:t>church.office@spauls.org.uk</a:t>
            </a:r>
            <a:endParaRPr lang="en-US" dirty="0">
              <a:latin typeface="Lucida Handwriting"/>
              <a:cs typeface="Lucida Handwriting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8415" y="276762"/>
            <a:ext cx="79868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Lucida Handwriting"/>
                <a:cs typeface="Lucida Handwriting"/>
              </a:rPr>
              <a:t>Remembering those we love who have died</a:t>
            </a:r>
          </a:p>
          <a:p>
            <a:pPr algn="ctr"/>
            <a:r>
              <a:rPr lang="en-US" sz="3600" dirty="0">
                <a:latin typeface="Lucida Handwriting"/>
                <a:cs typeface="Lucida Handwriting"/>
              </a:rPr>
              <a:t>Thursday 2</a:t>
            </a:r>
            <a:r>
              <a:rPr lang="en-US" sz="3600" baseline="30000" dirty="0">
                <a:latin typeface="Lucida Handwriting"/>
                <a:cs typeface="Lucida Handwriting"/>
              </a:rPr>
              <a:t>nd</a:t>
            </a:r>
            <a:r>
              <a:rPr lang="en-US" sz="3600" dirty="0">
                <a:latin typeface="Lucida Handwriting"/>
                <a:cs typeface="Lucida Handwriting"/>
              </a:rPr>
              <a:t> November</a:t>
            </a:r>
            <a:endParaRPr lang="en-US" sz="2400" dirty="0">
              <a:latin typeface="Lucida Handwriting"/>
              <a:cs typeface="Lucida Handwriting"/>
            </a:endParaRPr>
          </a:p>
        </p:txBody>
      </p:sp>
    </p:spTree>
    <p:extLst>
      <p:ext uri="{BB962C8B-B14F-4D97-AF65-F5344CB8AC3E}">
        <p14:creationId xmlns:p14="http://schemas.microsoft.com/office/powerpoint/2010/main" val="287429613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84</TotalTime>
  <Words>89</Words>
  <Application>Microsoft Office PowerPoint</Application>
  <PresentationFormat>A4 Paper (210x297 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Handwriting</vt:lpstr>
      <vt:lpstr>Black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Cole</dc:creator>
  <cp:lastModifiedBy>Cara Smart</cp:lastModifiedBy>
  <cp:revision>18</cp:revision>
  <dcterms:created xsi:type="dcterms:W3CDTF">2020-10-14T09:19:49Z</dcterms:created>
  <dcterms:modified xsi:type="dcterms:W3CDTF">2023-10-24T13:59:09Z</dcterms:modified>
</cp:coreProperties>
</file>